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57" r:id="rId9"/>
    <p:sldId id="258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1643050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 ШЕБЕКИНО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-857288" y="464344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 стихотворению А.В. Тарасова</a:t>
            </a:r>
            <a:endParaRPr lang="ru-RU" i="1" dirty="0"/>
          </a:p>
        </p:txBody>
      </p:sp>
      <p:pic>
        <p:nvPicPr>
          <p:cNvPr id="8" name="Рисунок 7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786182" cy="2839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621166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«Изюминки» здесь нету для кого-то.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0_883c1_846cc067_X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291"/>
            <a:ext cx="8143932" cy="2857520"/>
          </a:xfrm>
        </p:spPr>
      </p:pic>
      <p:pic>
        <p:nvPicPr>
          <p:cNvPr id="8" name="Рисунок 7" descr="270215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214686"/>
            <a:ext cx="3786214" cy="2500330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214686"/>
            <a:ext cx="4143404" cy="25003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78" cy="7018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621166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мне здесь хочется работать и любить, 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262220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7" y="142852"/>
            <a:ext cx="5072098" cy="2928957"/>
          </a:xfrm>
        </p:spPr>
      </p:pic>
      <p:pic>
        <p:nvPicPr>
          <p:cNvPr id="8" name="Рисунок 7" descr="d992daa32d6739d77cc499357ce443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928670"/>
            <a:ext cx="3238500" cy="4318000"/>
          </a:xfrm>
          <a:prstGeom prst="rect">
            <a:avLst/>
          </a:prstGeom>
        </p:spPr>
      </p:pic>
      <p:pic>
        <p:nvPicPr>
          <p:cNvPr id="9" name="Рисунок 8" descr="26315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143248"/>
            <a:ext cx="5072098" cy="29908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621166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уезжать куда-то неохота.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395201669_8c1b0982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5693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607220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Невзрачен для кого-то город мой,</a:t>
            </a:r>
            <a:endParaRPr lang="ru-RU" dirty="0"/>
          </a:p>
        </p:txBody>
      </p:sp>
      <p:pic>
        <p:nvPicPr>
          <p:cNvPr id="6" name="Рисунок 5" descr="0_b3ad8_9daae51e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429684" cy="57507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58027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4339859" cy="5786478"/>
          </a:xfrm>
          <a:prstGeom prst="rect">
            <a:avLst/>
          </a:prstGeom>
        </p:spPr>
      </p:pic>
      <p:pic>
        <p:nvPicPr>
          <p:cNvPr id="6" name="Рисунок 5" descr="c39d5e3ee4e82308fd6b8b692f71af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4214822" cy="2809881"/>
          </a:xfrm>
          <a:prstGeom prst="rect">
            <a:avLst/>
          </a:prstGeom>
        </p:spPr>
      </p:pic>
      <p:pic>
        <p:nvPicPr>
          <p:cNvPr id="7" name="Рисунок 6" descr="366787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286124"/>
            <a:ext cx="4286280" cy="285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628652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нем суперсовременных нету зданий,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628652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Глубокой он не дышит стариной,</a:t>
            </a:r>
            <a:endParaRPr lang="ru-RU" dirty="0"/>
          </a:p>
        </p:txBody>
      </p:sp>
      <p:pic>
        <p:nvPicPr>
          <p:cNvPr id="11" name="Рисунок 10" descr="366787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42852"/>
            <a:ext cx="5715040" cy="3810027"/>
          </a:xfrm>
          <a:prstGeom prst="rect">
            <a:avLst/>
          </a:prstGeom>
        </p:spPr>
      </p:pic>
      <p:pic>
        <p:nvPicPr>
          <p:cNvPr id="9" name="Рисунок 8" descr="167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2857520" cy="3810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628652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Мхом не оброс: ни сказов, ни преданий,</a:t>
            </a:r>
            <a:endParaRPr lang="ru-RU" dirty="0"/>
          </a:p>
        </p:txBody>
      </p:sp>
      <p:pic>
        <p:nvPicPr>
          <p:cNvPr id="13" name="Рисунок 12" descr="getImag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929058" cy="2678901"/>
          </a:xfrm>
          <a:prstGeom prst="rect">
            <a:avLst/>
          </a:prstGeom>
        </p:spPr>
      </p:pic>
      <p:pic>
        <p:nvPicPr>
          <p:cNvPr id="14" name="Рисунок 13" descr="bf419d85c5f30cde6a53cfc57c2742814fa5e5710214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4000528" cy="2784706"/>
          </a:xfrm>
          <a:prstGeom prst="rect">
            <a:avLst/>
          </a:prstGeom>
        </p:spPr>
      </p:pic>
      <p:pic>
        <p:nvPicPr>
          <p:cNvPr id="12" name="Рисунок 11" descr="getImag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2500306"/>
            <a:ext cx="5643602" cy="379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628652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Зато бежит средь города река,</a:t>
            </a:r>
            <a:endParaRPr lang="ru-RU" dirty="0"/>
          </a:p>
        </p:txBody>
      </p:sp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63483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628652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по окраинам кайма лесов былинных,</a:t>
            </a:r>
            <a:endParaRPr lang="ru-RU" dirty="0"/>
          </a:p>
        </p:txBody>
      </p:sp>
      <p:pic>
        <p:nvPicPr>
          <p:cNvPr id="7" name="Рисунок 6" descr="getImag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5492760" cy="3357586"/>
          </a:xfrm>
          <a:prstGeom prst="rect">
            <a:avLst/>
          </a:prstGeom>
        </p:spPr>
      </p:pic>
      <p:pic>
        <p:nvPicPr>
          <p:cNvPr id="9" name="Рисунок 8" descr="getImag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643182"/>
            <a:ext cx="5500725" cy="3500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5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214290"/>
            <a:ext cx="7803127" cy="5143536"/>
          </a:xfrm>
        </p:spPr>
      </p:pic>
      <p:sp>
        <p:nvSpPr>
          <p:cNvPr id="6" name="TextBox 5"/>
          <p:cNvSpPr txBox="1"/>
          <p:nvPr/>
        </p:nvSpPr>
        <p:spPr>
          <a:xfrm>
            <a:off x="1285852" y="578645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Верхушками дырявит облака</a:t>
            </a:r>
          </a:p>
          <a:p>
            <a:pPr algn="ctr"/>
            <a:r>
              <a:rPr lang="ru-RU" dirty="0" smtClean="0"/>
              <a:t>Гряда холмов в своем размахе дивном.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-gorod-shebeki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578645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Пусть не на чем здесь глаз остановить,</a:t>
            </a:r>
          </a:p>
          <a:p>
            <a:pPr algn="ctr"/>
            <a:endParaRPr lang="ru-RU" dirty="0"/>
          </a:p>
        </p:txBody>
      </p:sp>
      <p:pic>
        <p:nvPicPr>
          <p:cNvPr id="9" name="Содержимое 8" descr="getImage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428604"/>
            <a:ext cx="5048285" cy="4714908"/>
          </a:xfrm>
        </p:spPr>
      </p:pic>
      <p:pic>
        <p:nvPicPr>
          <p:cNvPr id="10" name="Рисунок 9" descr="313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6" y="285728"/>
            <a:ext cx="3333773" cy="2500330"/>
          </a:xfrm>
          <a:prstGeom prst="rect">
            <a:avLst/>
          </a:prstGeom>
        </p:spPr>
      </p:pic>
      <p:pic>
        <p:nvPicPr>
          <p:cNvPr id="11" name="Рисунок 10" descr="6300513_d1dd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928934"/>
            <a:ext cx="3348030" cy="25110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87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КЛАПТЮХ</cp:lastModifiedBy>
  <cp:revision>11</cp:revision>
  <dcterms:modified xsi:type="dcterms:W3CDTF">2014-09-18T14:53:16Z</dcterms:modified>
</cp:coreProperties>
</file>